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54EC6-1008-6F46-7959-33DBD98113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ED1F30-791C-9202-C0BE-FCE148C6B9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B39BDC-B1AE-9B9C-F611-FCEEDE2E1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12/22/23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CAEE75-6AB9-F69F-E8A9-CA93BA977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43EE23-F94E-4AF2-7925-50141192B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681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687C6-A461-05F6-A724-C5DA7C13B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238904-A735-4083-0BF0-5CD498F9AD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50DB9B-9008-6013-2EE2-72190DB9B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12/22/23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442DC-3D43-2804-BA52-26E16891D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E48156-D6AD-0089-5D9D-F6ADA6E7E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63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02424E-B834-7063-59E9-61280C7DCF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97DF94-2B82-8867-32CE-2CED47C980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04EB0-5F87-F9FE-6290-F4FC6EC5A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12/22/23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090D3-F3A2-B592-39E0-423793528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6DBF4-713D-9924-9054-97196AB57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025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F2AAE-875D-C436-8BA0-8D1DC945B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B4276-90E5-B147-F0BF-88E23C5CC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04613-1257-6536-8A10-D7371284E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12/22/23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3127CF-1FC4-8EE9-3FB0-9C0382EAA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1A26D-520D-B153-57DE-C4A9A1282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85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B8431-F9B3-3416-10CD-B800FC14B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8CBD3-5CCF-CA2D-8393-05E155780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934D9-3176-3F3F-5F97-8511F19CD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12/22/23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7257A-33AD-479B-3FE0-CC8C6D72E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D8DD6-A028-CBB8-5763-5E278B7BC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810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A1DB6-9CCB-32E8-C964-AF6A26018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22353-629C-D244-BB80-9219A3BF71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E37045-1337-6F96-8D54-E8C7C61D3C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71D59B-FC59-8290-A12D-9B8038026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12/22/23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76E1AF-8EEE-C60F-940F-DCCF33A3E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471FDD-0028-2C71-DBE7-7C93C23E2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263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51841-FC53-382C-F6AC-A9DC3E2E1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E6BEBA-210B-AAD3-BEB1-461E5CD1DE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1FA8F9-8E58-5948-616F-E06D8785A8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FA3983-21AD-F23C-035A-B841D51F47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A1A206-5294-88B6-494C-88DC7CF4D3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481297-481C-3C7D-2231-047E7D9A0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12/22/23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A7FEC2-A33C-2AD7-1372-8C7829C6F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D01499-349A-1B37-32F0-0A12F6175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618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C4C8-CB61-CE74-69EB-8C980F20B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FF8773-8542-26CD-47FB-39807F57E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12/22/23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182F18-C30D-6F8F-625E-9E3EB0FB2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3EEBEA-6E35-F988-941F-EEAE68334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237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65C834-4055-93B6-C8C0-89947A6CA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12/22/23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DC266D-5B1A-2B0F-7073-FE143AAD5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149484-3174-E05B-BCF4-BF2234729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904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FAD4B-613E-AE85-414B-BCE4E248A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3E971-C55D-53BA-000D-23C16CDDD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7E267D-88B6-F802-1D06-2466CD6B55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60A15B-B120-B56C-DE6D-05B2CD3E3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12/22/23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99CF8E-BF91-B8D1-5248-956EBE030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6B7B09-0E66-B182-E587-54DB00991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372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30A46-AA6F-DABC-3A81-0E525D5F8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81F54A-5F4C-B660-9C61-2AD50E12A7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142564-7C8E-7CCC-9B4D-5A0EEB2379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36C773-F9BC-9DBC-4452-15209BB78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12/22/23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5ACF43-7136-09A6-64E7-E6147AB9E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42891-7DAE-7597-19F9-08E457DED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392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FDF4E1-C745-C3EA-0EE2-2EFB6358F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44656-6242-CCE5-0930-5CB0027540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3C928-8E8F-1EFD-E055-AC250F6224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1C89F-4FD2-BB48-9703-944CA03FF903}" type="datetimeFigureOut">
              <a:rPr lang="en-US" smtClean="0"/>
              <a:t>12/22/23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715D2-1A9E-DA22-28B5-09D613C173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A1C682-E91A-F0BA-5DB5-70EE54C5FD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941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red circuit board with black and white text&#10;&#10;Description automatically generated">
            <a:extLst>
              <a:ext uri="{FF2B5EF4-FFF2-40B4-BE49-F238E27FC236}">
                <a16:creationId xmlns:a16="http://schemas.microsoft.com/office/drawing/2014/main" id="{1083D024-620E-E66D-13DB-77CC8A909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2003" y="132679"/>
            <a:ext cx="4917754" cy="6592642"/>
          </a:xfrm>
          <a:prstGeom prst="rect">
            <a:avLst/>
          </a:prstGeom>
        </p:spPr>
      </p:pic>
      <p:pic>
        <p:nvPicPr>
          <p:cNvPr id="9" name="Picture 8" descr="A close up of a circuit board&#10;&#10;Description automatically generated">
            <a:extLst>
              <a:ext uri="{FF2B5EF4-FFF2-40B4-BE49-F238E27FC236}">
                <a16:creationId xmlns:a16="http://schemas.microsoft.com/office/drawing/2014/main" id="{4A81F634-F949-3D6D-213A-702941EC5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395849" y="2114893"/>
            <a:ext cx="5201552" cy="1237126"/>
          </a:xfrm>
          <a:prstGeom prst="rect">
            <a:avLst/>
          </a:prstGeom>
          <a:ln w="50800">
            <a:solidFill>
              <a:srgbClr val="00B0F0"/>
            </a:solidFill>
          </a:ln>
        </p:spPr>
      </p:pic>
      <p:pic>
        <p:nvPicPr>
          <p:cNvPr id="5" name="Picture 4" descr="A red circuit board with many small chips&#10;&#10;Description automatically generated">
            <a:extLst>
              <a:ext uri="{FF2B5EF4-FFF2-40B4-BE49-F238E27FC236}">
                <a16:creationId xmlns:a16="http://schemas.microsoft.com/office/drawing/2014/main" id="{0A669C44-C489-3702-1071-1695201851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7585" y="1419724"/>
            <a:ext cx="3497479" cy="1581743"/>
          </a:xfrm>
          <a:prstGeom prst="rect">
            <a:avLst/>
          </a:prstGeom>
          <a:ln w="50800">
            <a:solidFill>
              <a:srgbClr val="00B0F0"/>
            </a:solidFill>
          </a:ln>
        </p:spPr>
      </p:pic>
      <p:pic>
        <p:nvPicPr>
          <p:cNvPr id="7" name="Picture 6" descr="A close up of a chip&#10;&#10;Description automatically generated">
            <a:extLst>
              <a:ext uri="{FF2B5EF4-FFF2-40B4-BE49-F238E27FC236}">
                <a16:creationId xmlns:a16="http://schemas.microsoft.com/office/drawing/2014/main" id="{B26D27E6-A1CB-0989-21C1-A84A58E055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69757" y="1544596"/>
            <a:ext cx="1577284" cy="1341312"/>
          </a:xfrm>
          <a:prstGeom prst="rect">
            <a:avLst/>
          </a:prstGeom>
        </p:spPr>
      </p:pic>
      <p:pic>
        <p:nvPicPr>
          <p:cNvPr id="10" name="Picture 9" descr="A close up of a chip&#10;&#10;Description automatically generated">
            <a:extLst>
              <a:ext uri="{FF2B5EF4-FFF2-40B4-BE49-F238E27FC236}">
                <a16:creationId xmlns:a16="http://schemas.microsoft.com/office/drawing/2014/main" id="{D44A7180-0872-267E-54AB-6171479E44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69859" y="985526"/>
            <a:ext cx="1212551" cy="2443473"/>
          </a:xfrm>
          <a:prstGeom prst="rect">
            <a:avLst/>
          </a:prstGeom>
        </p:spPr>
      </p:pic>
      <p:pic>
        <p:nvPicPr>
          <p:cNvPr id="14" name="Picture 13" descr="A red circuit board with many small holes&#10;&#10;Description automatically generated">
            <a:extLst>
              <a:ext uri="{FF2B5EF4-FFF2-40B4-BE49-F238E27FC236}">
                <a16:creationId xmlns:a16="http://schemas.microsoft.com/office/drawing/2014/main" id="{4CF91621-6059-1A10-5E70-CA0BCC29A04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77585" y="1469151"/>
            <a:ext cx="2492172" cy="148735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6F0BC28-B0F8-F531-499B-1F547B61C59C}"/>
              </a:ext>
            </a:extLst>
          </p:cNvPr>
          <p:cNvCxnSpPr>
            <a:cxnSpLocks/>
          </p:cNvCxnSpPr>
          <p:nvPr/>
        </p:nvCxnSpPr>
        <p:spPr>
          <a:xfrm>
            <a:off x="9434596" y="985526"/>
            <a:ext cx="868680" cy="0"/>
          </a:xfrm>
          <a:prstGeom prst="line">
            <a:avLst/>
          </a:prstGeom>
          <a:ln w="508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C9582D0-8AFD-9F67-8892-F7D488258821}"/>
              </a:ext>
            </a:extLst>
          </p:cNvPr>
          <p:cNvCxnSpPr>
            <a:cxnSpLocks/>
          </p:cNvCxnSpPr>
          <p:nvPr/>
        </p:nvCxnSpPr>
        <p:spPr>
          <a:xfrm>
            <a:off x="9459310" y="3428999"/>
            <a:ext cx="850392" cy="15978"/>
          </a:xfrm>
          <a:prstGeom prst="line">
            <a:avLst/>
          </a:prstGeom>
          <a:ln w="508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6A057C3-01AF-15B8-602F-2E6D5479E477}"/>
              </a:ext>
            </a:extLst>
          </p:cNvPr>
          <p:cNvCxnSpPr>
            <a:cxnSpLocks/>
          </p:cNvCxnSpPr>
          <p:nvPr/>
        </p:nvCxnSpPr>
        <p:spPr>
          <a:xfrm>
            <a:off x="10282410" y="985526"/>
            <a:ext cx="0" cy="2443473"/>
          </a:xfrm>
          <a:prstGeom prst="line">
            <a:avLst/>
          </a:prstGeom>
          <a:ln w="508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FD090C2-2C5A-8873-6B3D-C2A4F811A6B0}"/>
              </a:ext>
            </a:extLst>
          </p:cNvPr>
          <p:cNvCxnSpPr>
            <a:cxnSpLocks/>
          </p:cNvCxnSpPr>
          <p:nvPr/>
        </p:nvCxnSpPr>
        <p:spPr>
          <a:xfrm>
            <a:off x="9045145" y="3010202"/>
            <a:ext cx="414165" cy="434775"/>
          </a:xfrm>
          <a:prstGeom prst="line">
            <a:avLst/>
          </a:prstGeom>
          <a:ln w="508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49A6F2B-9882-2950-91ED-150828CE2FB6}"/>
              </a:ext>
            </a:extLst>
          </p:cNvPr>
          <p:cNvCxnSpPr>
            <a:cxnSpLocks/>
          </p:cNvCxnSpPr>
          <p:nvPr/>
        </p:nvCxnSpPr>
        <p:spPr>
          <a:xfrm flipV="1">
            <a:off x="9045145" y="985525"/>
            <a:ext cx="414165" cy="420995"/>
          </a:xfrm>
          <a:prstGeom prst="line">
            <a:avLst/>
          </a:prstGeom>
          <a:ln w="508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43C5D3FB-C067-7475-4DD6-FCD23EE1FEAF}"/>
              </a:ext>
            </a:extLst>
          </p:cNvPr>
          <p:cNvSpPr/>
          <p:nvPr/>
        </p:nvSpPr>
        <p:spPr>
          <a:xfrm>
            <a:off x="10309970" y="1406520"/>
            <a:ext cx="160638" cy="16950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754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Randy Wu - C14166</dc:creator>
  <cp:lastModifiedBy>Randy Wu - C14166</cp:lastModifiedBy>
  <cp:revision>10</cp:revision>
  <dcterms:created xsi:type="dcterms:W3CDTF">2023-08-17T03:39:06Z</dcterms:created>
  <dcterms:modified xsi:type="dcterms:W3CDTF">2023-12-23T02:07:04Z</dcterms:modified>
</cp:coreProperties>
</file>

<file path=docProps/thumbnail.jpeg>
</file>